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B3D"/>
    <a:srgbClr val="01B403"/>
    <a:srgbClr val="009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6" autoAdjust="0"/>
    <p:restoredTop sz="94710" autoAdjust="0"/>
  </p:normalViewPr>
  <p:slideViewPr>
    <p:cSldViewPr snapToGrid="0" snapToObjects="1">
      <p:cViewPr>
        <p:scale>
          <a:sx n="145" d="100"/>
          <a:sy n="145" d="100"/>
        </p:scale>
        <p:origin x="-3456" y="-1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787D-1299-754D-9572-D3839C6926F1}" type="datetimeFigureOut">
              <a:rPr lang="en-US" smtClean="0"/>
              <a:t>14-08-07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2A26-272F-B84A-B0B9-B3BEE390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45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787D-1299-754D-9572-D3839C6926F1}" type="datetimeFigureOut">
              <a:rPr lang="en-US" smtClean="0"/>
              <a:t>14-08-07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2A26-272F-B84A-B0B9-B3BEE390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30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787D-1299-754D-9572-D3839C6926F1}" type="datetimeFigureOut">
              <a:rPr lang="en-US" smtClean="0"/>
              <a:t>14-08-07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2A26-272F-B84A-B0B9-B3BEE390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68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787D-1299-754D-9572-D3839C6926F1}" type="datetimeFigureOut">
              <a:rPr lang="en-US" smtClean="0"/>
              <a:t>14-08-07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2A26-272F-B84A-B0B9-B3BEE390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93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787D-1299-754D-9572-D3839C6926F1}" type="datetimeFigureOut">
              <a:rPr lang="en-US" smtClean="0"/>
              <a:t>14-08-07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2A26-272F-B84A-B0B9-B3BEE390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86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787D-1299-754D-9572-D3839C6926F1}" type="datetimeFigureOut">
              <a:rPr lang="en-US" smtClean="0"/>
              <a:t>14-08-07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2A26-272F-B84A-B0B9-B3BEE390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1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787D-1299-754D-9572-D3839C6926F1}" type="datetimeFigureOut">
              <a:rPr lang="en-US" smtClean="0"/>
              <a:t>14-08-07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2A26-272F-B84A-B0B9-B3BEE390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89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787D-1299-754D-9572-D3839C6926F1}" type="datetimeFigureOut">
              <a:rPr lang="en-US" smtClean="0"/>
              <a:t>14-08-07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2A26-272F-B84A-B0B9-B3BEE390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19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787D-1299-754D-9572-D3839C6926F1}" type="datetimeFigureOut">
              <a:rPr lang="en-US" smtClean="0"/>
              <a:t>14-08-07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2A26-272F-B84A-B0B9-B3BEE390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55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787D-1299-754D-9572-D3839C6926F1}" type="datetimeFigureOut">
              <a:rPr lang="en-US" smtClean="0"/>
              <a:t>14-08-07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2A26-272F-B84A-B0B9-B3BEE390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18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787D-1299-754D-9572-D3839C6926F1}" type="datetimeFigureOut">
              <a:rPr lang="en-US" smtClean="0"/>
              <a:t>14-08-07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2A26-272F-B84A-B0B9-B3BEE390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9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A787D-1299-754D-9572-D3839C6926F1}" type="datetimeFigureOut">
              <a:rPr lang="en-US" smtClean="0"/>
              <a:t>14-08-07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B2A26-272F-B84A-B0B9-B3BEE390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75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519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859" y="521379"/>
            <a:ext cx="6705600" cy="596220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spc="-150" dirty="0" err="1" smtClean="0">
                <a:solidFill>
                  <a:srgbClr val="008000"/>
                </a:solidFill>
                <a:latin typeface="Gotham Rounded Medium"/>
                <a:cs typeface="Gotham Rounded Medium"/>
              </a:rPr>
              <a:t>Wanigan</a:t>
            </a:r>
            <a:endParaRPr lang="en-US" sz="3300" spc="-150" baseline="30000" dirty="0">
              <a:solidFill>
                <a:srgbClr val="008000"/>
              </a:solidFill>
              <a:latin typeface="Gotham Rounded Medium"/>
              <a:cs typeface="Gotham Rounded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4857" y="1977569"/>
            <a:ext cx="6894286" cy="35306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800" baseline="30000" dirty="0">
                <a:solidFill>
                  <a:srgbClr val="008000"/>
                </a:solidFill>
                <a:latin typeface="Gotham Rounded Medium"/>
                <a:cs typeface="Gotham Rounded Medium"/>
              </a:rPr>
              <a:t>Recipe Selection</a:t>
            </a:r>
          </a:p>
          <a:p>
            <a:pPr marL="0" indent="0" algn="just">
              <a:buNone/>
            </a:pPr>
            <a:r>
              <a:rPr lang="en-US" sz="1600" baseline="30000" dirty="0">
                <a:latin typeface="Gotham Rounded Book"/>
                <a:cs typeface="Gotham Rounded Book"/>
              </a:rPr>
              <a:t>Over the years, we have complied a wonderful collection of recipes. Now you can find many of them available online at our website. You can search for recipes by ingredients and recipe title.</a:t>
            </a:r>
          </a:p>
          <a:p>
            <a:pPr marL="0" indent="0" algn="just">
              <a:buNone/>
            </a:pPr>
            <a:endParaRPr lang="en-US" sz="1400" baseline="30000" dirty="0">
              <a:latin typeface="Gotham Rounded Book"/>
              <a:cs typeface="Gotham Rounded Book"/>
            </a:endParaRPr>
          </a:p>
          <a:p>
            <a:pPr marL="0" indent="0" algn="just">
              <a:buNone/>
            </a:pPr>
            <a:r>
              <a:rPr lang="en-US" sz="1800" baseline="30000" dirty="0">
                <a:solidFill>
                  <a:srgbClr val="008000"/>
                </a:solidFill>
                <a:latin typeface="Gotham Rounded Medium"/>
                <a:cs typeface="Gotham Rounded Medium"/>
              </a:rPr>
              <a:t>Produce Selection</a:t>
            </a:r>
          </a:p>
          <a:p>
            <a:pPr marL="0" indent="0" algn="just">
              <a:buNone/>
            </a:pPr>
            <a:r>
              <a:rPr lang="en-US" sz="1600" baseline="30000" dirty="0">
                <a:solidFill>
                  <a:srgbClr val="404040"/>
                </a:solidFill>
                <a:latin typeface="Gotham Rounded Book"/>
                <a:cs typeface="Gotham Rounded Book"/>
              </a:rPr>
              <a:t>Discover useful storage tips, basic cooking instructions, food history and folklore, links to recipes, and nutritional facts. Designed around our weekly selection of organic and local fruits and </a:t>
            </a:r>
            <a:r>
              <a:rPr lang="en-US" sz="1600" baseline="30000" dirty="0" smtClean="0">
                <a:solidFill>
                  <a:srgbClr val="404040"/>
                </a:solidFill>
                <a:latin typeface="Gotham Rounded Book"/>
                <a:cs typeface="Gotham Rounded Book"/>
              </a:rPr>
              <a:t>vegetables.</a:t>
            </a:r>
          </a:p>
          <a:p>
            <a:pPr marL="0" indent="0" algn="just">
              <a:buNone/>
            </a:pPr>
            <a:endParaRPr lang="en-US" sz="1800" baseline="30000" dirty="0">
              <a:solidFill>
                <a:srgbClr val="404040"/>
              </a:solidFill>
              <a:latin typeface="Gotham Rounded Medium"/>
              <a:cs typeface="Gotham Rounded Medium"/>
            </a:endParaRPr>
          </a:p>
          <a:p>
            <a:pPr marL="0" indent="0" algn="just">
              <a:buNone/>
            </a:pPr>
            <a:r>
              <a:rPr lang="en-US" sz="1800" baseline="30000" dirty="0" smtClean="0">
                <a:solidFill>
                  <a:srgbClr val="404040"/>
                </a:solidFill>
                <a:latin typeface="Gotham Rounded Medium"/>
                <a:cs typeface="Gotham Rounded Medium"/>
              </a:rPr>
              <a:t>• Organic</a:t>
            </a:r>
          </a:p>
          <a:p>
            <a:pPr marL="0" indent="0" algn="just">
              <a:buNone/>
            </a:pPr>
            <a:endParaRPr lang="en-US" sz="1800" baseline="30000" dirty="0">
              <a:solidFill>
                <a:srgbClr val="404040"/>
              </a:solidFill>
              <a:latin typeface="Gotham Rounded Medium"/>
              <a:cs typeface="Gotham Rounded Medium"/>
            </a:endParaRPr>
          </a:p>
          <a:p>
            <a:pPr marL="0" indent="0" algn="just">
              <a:buNone/>
            </a:pPr>
            <a:r>
              <a:rPr lang="en-US" sz="1800" baseline="30000" dirty="0" smtClean="0">
                <a:solidFill>
                  <a:srgbClr val="404040"/>
                </a:solidFill>
                <a:latin typeface="Gotham Rounded Medium"/>
                <a:cs typeface="Gotham Rounded Medium"/>
              </a:rPr>
              <a:t>• Raw Foods</a:t>
            </a:r>
          </a:p>
          <a:p>
            <a:pPr marL="0" indent="0" algn="just">
              <a:buNone/>
            </a:pPr>
            <a:endParaRPr lang="en-US" sz="1800" baseline="30000" dirty="0">
              <a:solidFill>
                <a:srgbClr val="404040"/>
              </a:solidFill>
              <a:latin typeface="Gotham Rounded Medium"/>
              <a:cs typeface="Gotham Rounded Medium"/>
            </a:endParaRPr>
          </a:p>
          <a:p>
            <a:pPr marL="0" indent="0" algn="just">
              <a:buNone/>
            </a:pPr>
            <a:r>
              <a:rPr lang="en-US" sz="1800" baseline="30000" dirty="0" smtClean="0">
                <a:solidFill>
                  <a:srgbClr val="404040"/>
                </a:solidFill>
                <a:latin typeface="Gotham Rounded Medium"/>
                <a:cs typeface="Gotham Rounded Medium"/>
              </a:rPr>
              <a:t>• Bulk Quantities</a:t>
            </a:r>
          </a:p>
          <a:p>
            <a:pPr marL="0" indent="0" algn="just">
              <a:buNone/>
            </a:pPr>
            <a:endParaRPr lang="en-US" sz="1800" baseline="30000" dirty="0">
              <a:solidFill>
                <a:srgbClr val="404040"/>
              </a:solidFill>
              <a:latin typeface="Gotham Rounded Medium"/>
              <a:cs typeface="Gotham Rounded Medium"/>
            </a:endParaRPr>
          </a:p>
          <a:p>
            <a:pPr marL="0" indent="0" algn="just">
              <a:buNone/>
            </a:pPr>
            <a:r>
              <a:rPr lang="en-US" sz="1800" baseline="30000" dirty="0" smtClean="0">
                <a:solidFill>
                  <a:srgbClr val="404040"/>
                </a:solidFill>
                <a:latin typeface="Gotham Rounded Medium"/>
                <a:cs typeface="Gotham Rounded Medium"/>
              </a:rPr>
              <a:t>• Dry Goods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39373" y="1174522"/>
            <a:ext cx="6705600" cy="596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300" baseline="30000" dirty="0" smtClean="0">
                <a:solidFill>
                  <a:srgbClr val="01B403"/>
                </a:solidFill>
                <a:latin typeface="Gotham Rounded Book"/>
                <a:cs typeface="Gotham Rounded Book"/>
              </a:rPr>
              <a:t>IN OUR STORE</a:t>
            </a:r>
            <a:r>
              <a:rPr lang="en-US" sz="3300" dirty="0" smtClean="0">
                <a:solidFill>
                  <a:srgbClr val="01B403"/>
                </a:solidFill>
                <a:latin typeface="Gotham Rounded Book"/>
                <a:cs typeface="Gotham Rounded Book"/>
              </a:rPr>
              <a:t> </a:t>
            </a:r>
            <a:r>
              <a:rPr lang="en-US" sz="3300" baseline="30000" dirty="0" smtClean="0">
                <a:solidFill>
                  <a:srgbClr val="01B403"/>
                </a:solidFill>
                <a:latin typeface="Gotham Rounded Book"/>
                <a:cs typeface="Gotham Rounded Book"/>
              </a:rPr>
              <a:t>OR AT YOUR DOOR!</a:t>
            </a:r>
            <a:endParaRPr lang="en-US" sz="3300" baseline="30000" dirty="0">
              <a:solidFill>
                <a:srgbClr val="01B403"/>
              </a:solidFill>
              <a:latin typeface="Gotham Rounded Book"/>
              <a:cs typeface="Gotham Rounded Book"/>
            </a:endParaRPr>
          </a:p>
        </p:txBody>
      </p:sp>
    </p:spTree>
    <p:extLst>
      <p:ext uri="{BB962C8B-B14F-4D97-AF65-F5344CB8AC3E}">
        <p14:creationId xmlns:p14="http://schemas.microsoft.com/office/powerpoint/2010/main" val="781131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96</Words>
  <Application>Microsoft Macintosh PowerPoint</Application>
  <PresentationFormat>On-screen Show (4:3)</PresentationFormat>
  <Paragraphs>15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Wanigan</vt:lpstr>
    </vt:vector>
  </TitlesOfParts>
  <Company>Walden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Bruce Walden</dc:creator>
  <cp:lastModifiedBy>Bruce Walden</cp:lastModifiedBy>
  <cp:revision>10</cp:revision>
  <dcterms:created xsi:type="dcterms:W3CDTF">2013-09-18T13:53:37Z</dcterms:created>
  <dcterms:modified xsi:type="dcterms:W3CDTF">2014-08-07T12:05:20Z</dcterms:modified>
</cp:coreProperties>
</file>